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70" r:id="rId3"/>
    <p:sldId id="259" r:id="rId4"/>
    <p:sldId id="277" r:id="rId5"/>
    <p:sldId id="287" r:id="rId6"/>
    <p:sldId id="288" r:id="rId7"/>
    <p:sldId id="290" r:id="rId8"/>
    <p:sldId id="289" r:id="rId9"/>
    <p:sldId id="291" r:id="rId10"/>
    <p:sldId id="286" r:id="rId11"/>
    <p:sldId id="292" r:id="rId12"/>
    <p:sldId id="284" r:id="rId13"/>
    <p:sldId id="278" r:id="rId14"/>
    <p:sldId id="279" r:id="rId15"/>
    <p:sldId id="293" r:id="rId16"/>
    <p:sldId id="281" r:id="rId17"/>
    <p:sldId id="282" r:id="rId18"/>
    <p:sldId id="283" r:id="rId19"/>
    <p:sldId id="280" r:id="rId20"/>
    <p:sldId id="294" r:id="rId21"/>
    <p:sldId id="295" r:id="rId22"/>
    <p:sldId id="268" r:id="rId23"/>
  </p:sldIdLst>
  <p:sldSz cx="12192000" cy="6858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mbria Math" panose="02040503050406030204" pitchFamily="18" charset="0"/>
      <p:regular r:id="rId29"/>
    </p:embeddedFont>
    <p:embeddedFont>
      <p:font typeface="Montserrat" panose="020B0604020202020204" charset="0"/>
      <p:regular r:id="rId30"/>
      <p:bold r:id="rId31"/>
      <p:italic r:id="rId32"/>
      <p:boldItalic r:id="rId33"/>
    </p:embeddedFont>
    <p:embeddedFont>
      <p:font typeface="Nunito" panose="020B0604020202020204" charset="0"/>
      <p:regular r:id="rId34"/>
      <p:bold r:id="rId35"/>
      <p:italic r:id="rId36"/>
      <p:boldItalic r:id="rId37"/>
    </p:embeddedFont>
    <p:embeddedFont>
      <p:font typeface="Trebuchet MS" panose="020B0603020202020204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87">
          <p15:clr>
            <a:srgbClr val="A4A3A4"/>
          </p15:clr>
        </p15:guide>
        <p15:guide id="2" pos="461">
          <p15:clr>
            <a:srgbClr val="A4A3A4"/>
          </p15:clr>
        </p15:guide>
        <p15:guide id="3" pos="7219">
          <p15:clr>
            <a:srgbClr val="A4A3A4"/>
          </p15:clr>
        </p15:guide>
        <p15:guide id="4" orient="horz" pos="3906">
          <p15:clr>
            <a:srgbClr val="A4A3A4"/>
          </p15:clr>
        </p15:guide>
        <p15:guide id="5" orient="horz" pos="55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2" roundtripDataSignature="AMtx7mi4osNcpn3d9rMWM9GJxn0r3zeA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000" autoAdjust="0"/>
  </p:normalViewPr>
  <p:slideViewPr>
    <p:cSldViewPr snapToGrid="0">
      <p:cViewPr>
        <p:scale>
          <a:sx n="75" d="100"/>
          <a:sy n="75" d="100"/>
        </p:scale>
        <p:origin x="874" y="139"/>
      </p:cViewPr>
      <p:guideLst>
        <p:guide orient="horz" pos="187"/>
        <p:guide pos="461"/>
        <p:guide pos="7219"/>
        <p:guide orient="horz" pos="3906"/>
        <p:guide orient="horz" pos="55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customschemas.google.com/relationships/presentationmetadata" Target="meta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7.fntdata"/></Relationships>
</file>

<file path=ppt/media/image1.png>
</file>

<file path=ppt/media/image10.jp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593752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227238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895957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749574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628667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38736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5779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526486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66113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542303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7094253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02765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892922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505752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250098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45484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256345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593246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48045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 1">
  <p:cSld name="Diapositiva de título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g10c1bcc86af_0_2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85330" y="354112"/>
            <a:ext cx="1648706" cy="48192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3" name="Google Shape;83;g10c1bcc86af_0_233"/>
          <p:cNvCxnSpPr/>
          <p:nvPr/>
        </p:nvCxnSpPr>
        <p:spPr>
          <a:xfrm>
            <a:off x="323109" y="980728"/>
            <a:ext cx="11511300" cy="0"/>
          </a:xfrm>
          <a:prstGeom prst="straightConnector1">
            <a:avLst/>
          </a:prstGeom>
          <a:noFill/>
          <a:ln w="9525" cap="flat" cmpd="sng">
            <a:solidFill>
              <a:srgbClr val="12918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" name="Google Shape;84;g10c1bcc86af_0_233"/>
          <p:cNvSpPr/>
          <p:nvPr/>
        </p:nvSpPr>
        <p:spPr>
          <a:xfrm>
            <a:off x="-1" y="1"/>
            <a:ext cx="12224100" cy="6876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325" tIns="45675" rIns="91325" bIns="456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5" name="Google Shape;85;g10c1bcc86af_0_233"/>
          <p:cNvCxnSpPr/>
          <p:nvPr/>
        </p:nvCxnSpPr>
        <p:spPr>
          <a:xfrm>
            <a:off x="323108" y="417695"/>
            <a:ext cx="11511300" cy="0"/>
          </a:xfrm>
          <a:prstGeom prst="straightConnector1">
            <a:avLst/>
          </a:prstGeom>
          <a:noFill/>
          <a:ln w="9525" cap="flat" cmpd="sng">
            <a:solidFill>
              <a:srgbClr val="00985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6" name="Google Shape;86;g10c1bcc86af_0_233"/>
          <p:cNvCxnSpPr/>
          <p:nvPr/>
        </p:nvCxnSpPr>
        <p:spPr>
          <a:xfrm>
            <a:off x="323108" y="6453336"/>
            <a:ext cx="11511300" cy="0"/>
          </a:xfrm>
          <a:prstGeom prst="straightConnector1">
            <a:avLst/>
          </a:prstGeom>
          <a:noFill/>
          <a:ln w="9525" cap="flat" cmpd="sng">
            <a:solidFill>
              <a:srgbClr val="00405E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7" name="Google Shape;87;g10c1bcc86af_0_2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30183" y="0"/>
            <a:ext cx="4161423" cy="20319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g10c1bcc86af_0_2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74507" y="5305990"/>
            <a:ext cx="3810000" cy="88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g10c1bcc86af_0_2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3849665" y="6764053"/>
            <a:ext cx="4161423" cy="1106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3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3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3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3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3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6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8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1640D1-BE20-4C20-8B18-EEEE4C4EA315}"/>
              </a:ext>
            </a:extLst>
          </p:cNvPr>
          <p:cNvSpPr txBox="1"/>
          <p:nvPr/>
        </p:nvSpPr>
        <p:spPr>
          <a:xfrm>
            <a:off x="2987040" y="4511040"/>
            <a:ext cx="6197600" cy="70788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L" sz="2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Patricio Galarce </a:t>
            </a:r>
            <a:r>
              <a:rPr lang="es-CL" sz="2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  <a:sym typeface="Symbol" panose="05050102010706020507" pitchFamily="18" charset="2"/>
              </a:rPr>
              <a:t> Jorge Vergara</a:t>
            </a:r>
            <a:r>
              <a:rPr lang="es-CL" sz="2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s-CL" sz="20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  <a:sym typeface="Symbol" panose="05050102010706020507" pitchFamily="18" charset="2"/>
              </a:rPr>
              <a:t> Diego Fuentealba</a:t>
            </a:r>
          </a:p>
          <a:p>
            <a:pPr algn="ctr"/>
            <a:endParaRPr lang="en-US" sz="2000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"/>
          <p:cNvSpPr/>
          <p:nvPr/>
        </p:nvSpPr>
        <p:spPr>
          <a:xfrm>
            <a:off x="643372" y="1974150"/>
            <a:ext cx="3653325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Piezas de MDF</a:t>
            </a:r>
            <a:endParaRPr sz="3000" b="1" dirty="0">
              <a:solidFill>
                <a:srgbClr val="7F7F7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5308072" y="3539518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5308072" y="4536166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8;p4"/>
          <p:cNvGrpSpPr/>
          <p:nvPr/>
        </p:nvGrpSpPr>
        <p:grpSpPr>
          <a:xfrm>
            <a:off x="0" y="0"/>
            <a:ext cx="12192000" cy="1077686"/>
            <a:chOff x="0" y="0"/>
            <a:chExt cx="12192000" cy="1077686"/>
          </a:xfrm>
        </p:grpSpPr>
        <p:sp>
          <p:nvSpPr>
            <p:cNvPr id="129" name="Google Shape;129;p4"/>
            <p:cNvSpPr/>
            <p:nvPr/>
          </p:nvSpPr>
          <p:spPr>
            <a:xfrm>
              <a:off x="0" y="0"/>
              <a:ext cx="12192000" cy="1077686"/>
            </a:xfrm>
            <a:prstGeom prst="rect">
              <a:avLst/>
            </a:prstGeom>
            <a:solidFill>
              <a:srgbClr val="FFBE3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0" name="Google Shape;130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33450" y="552637"/>
              <a:ext cx="2522437" cy="100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4" descr="Diagrama&#10;&#10;Descripción generada automáticament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17163" y="197370"/>
              <a:ext cx="1174296" cy="6829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4" descr="Texto&#10;&#10;Descripción generada automáticament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00541" y="247488"/>
              <a:ext cx="2295525" cy="5827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4"/>
          <p:cNvSpPr txBox="1"/>
          <p:nvPr/>
        </p:nvSpPr>
        <p:spPr>
          <a:xfrm>
            <a:off x="7633450" y="6200776"/>
            <a:ext cx="3858009" cy="657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 b="1">
                <a:solidFill>
                  <a:srgbClr val="FFBE35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endParaRPr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C7181FC-470C-47A6-92DA-F80C080FAC3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989" t="13907" b="2878"/>
          <a:stretch/>
        </p:blipFill>
        <p:spPr>
          <a:xfrm>
            <a:off x="5442369" y="1630323"/>
            <a:ext cx="6184002" cy="41495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B76E993-997F-4509-8216-8A410B7C551D}"/>
              </a:ext>
            </a:extLst>
          </p:cNvPr>
          <p:cNvCxnSpPr>
            <a:cxnSpLocks/>
          </p:cNvCxnSpPr>
          <p:nvPr/>
        </p:nvCxnSpPr>
        <p:spPr>
          <a:xfrm flipH="1" flipV="1">
            <a:off x="7128860" y="5318644"/>
            <a:ext cx="655811" cy="986719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arrow" w="med" len="med"/>
          </a:ln>
          <a:effectLst>
            <a:glow rad="177800">
              <a:srgbClr val="FF0000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A015E05-35D5-45F1-9DC0-B1FFF5886262}"/>
              </a:ext>
            </a:extLst>
          </p:cNvPr>
          <p:cNvCxnSpPr>
            <a:cxnSpLocks/>
          </p:cNvCxnSpPr>
          <p:nvPr/>
        </p:nvCxnSpPr>
        <p:spPr>
          <a:xfrm>
            <a:off x="7784671" y="2046768"/>
            <a:ext cx="10727" cy="924370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arrow" w="med" len="med"/>
          </a:ln>
          <a:effectLst>
            <a:glow rad="177800">
              <a:srgbClr val="FF0000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399583B-87FB-4278-BEB1-A6BC8234EDDB}"/>
              </a:ext>
            </a:extLst>
          </p:cNvPr>
          <p:cNvCxnSpPr>
            <a:cxnSpLocks/>
          </p:cNvCxnSpPr>
          <p:nvPr/>
        </p:nvCxnSpPr>
        <p:spPr>
          <a:xfrm flipV="1">
            <a:off x="5969827" y="4457223"/>
            <a:ext cx="997210" cy="528643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arrow" w="med" len="med"/>
          </a:ln>
          <a:effectLst>
            <a:glow rad="177800">
              <a:srgbClr val="FF0000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29BC2FE-F483-43AC-92D3-B9B85D3BB1A2}"/>
              </a:ext>
            </a:extLst>
          </p:cNvPr>
          <p:cNvCxnSpPr>
            <a:cxnSpLocks/>
          </p:cNvCxnSpPr>
          <p:nvPr/>
        </p:nvCxnSpPr>
        <p:spPr>
          <a:xfrm>
            <a:off x="11348865" y="2389170"/>
            <a:ext cx="10727" cy="924370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arrow" w="med" len="med"/>
          </a:ln>
          <a:effectLst>
            <a:glow rad="177800">
              <a:srgbClr val="FF0000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6EAA9B6F-A211-A4E3-3EA7-619E99AC05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9982" y="2797982"/>
            <a:ext cx="3979551" cy="3318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708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"/>
          <p:cNvSpPr/>
          <p:nvPr/>
        </p:nvSpPr>
        <p:spPr>
          <a:xfrm>
            <a:off x="643372" y="1974150"/>
            <a:ext cx="3653325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Piezas de MDF</a:t>
            </a:r>
            <a:endParaRPr sz="3000" b="1" dirty="0">
              <a:solidFill>
                <a:srgbClr val="7F7F7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5308072" y="3539518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5308072" y="4536166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8;p4"/>
          <p:cNvGrpSpPr/>
          <p:nvPr/>
        </p:nvGrpSpPr>
        <p:grpSpPr>
          <a:xfrm>
            <a:off x="0" y="0"/>
            <a:ext cx="12192000" cy="1077686"/>
            <a:chOff x="0" y="0"/>
            <a:chExt cx="12192000" cy="1077686"/>
          </a:xfrm>
        </p:grpSpPr>
        <p:sp>
          <p:nvSpPr>
            <p:cNvPr id="129" name="Google Shape;129;p4"/>
            <p:cNvSpPr/>
            <p:nvPr/>
          </p:nvSpPr>
          <p:spPr>
            <a:xfrm>
              <a:off x="0" y="0"/>
              <a:ext cx="12192000" cy="1077686"/>
            </a:xfrm>
            <a:prstGeom prst="rect">
              <a:avLst/>
            </a:prstGeom>
            <a:solidFill>
              <a:srgbClr val="FFBE3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0" name="Google Shape;130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33450" y="552637"/>
              <a:ext cx="2522437" cy="100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4" descr="Diagrama&#10;&#10;Descripción generada automáticament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17163" y="197370"/>
              <a:ext cx="1174296" cy="6829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4" descr="Texto&#10;&#10;Descripción generada automáticament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00541" y="247488"/>
              <a:ext cx="2295525" cy="5827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4"/>
          <p:cNvSpPr txBox="1"/>
          <p:nvPr/>
        </p:nvSpPr>
        <p:spPr>
          <a:xfrm>
            <a:off x="7633450" y="6200776"/>
            <a:ext cx="3858009" cy="657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 b="1">
                <a:solidFill>
                  <a:srgbClr val="FFBE35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1E21D9-FCF3-4F06-93F6-106DE28D70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6806316" y="3782998"/>
            <a:ext cx="2635716" cy="35142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B73071-92A9-40FD-95F0-B58F649C0C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04039" y="1270835"/>
            <a:ext cx="3801807" cy="28513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FF22E7-A80F-46F3-8D07-44636A3CB79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13188" y="1270836"/>
            <a:ext cx="3801807" cy="2851355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D0B7B3FC-9EC3-CF79-658B-E5C93BFFAF5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8024" y="2914907"/>
            <a:ext cx="3653326" cy="3046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534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"/>
          <p:cNvSpPr/>
          <p:nvPr/>
        </p:nvSpPr>
        <p:spPr>
          <a:xfrm>
            <a:off x="643372" y="1974150"/>
            <a:ext cx="4017405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Servomotor MG90R</a:t>
            </a:r>
            <a:endParaRPr sz="3000" b="1" dirty="0">
              <a:solidFill>
                <a:srgbClr val="7F7F7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5308072" y="3539518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5308072" y="4536166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8;p4"/>
          <p:cNvGrpSpPr/>
          <p:nvPr/>
        </p:nvGrpSpPr>
        <p:grpSpPr>
          <a:xfrm>
            <a:off x="0" y="0"/>
            <a:ext cx="12192000" cy="1077686"/>
            <a:chOff x="0" y="0"/>
            <a:chExt cx="12192000" cy="1077686"/>
          </a:xfrm>
        </p:grpSpPr>
        <p:sp>
          <p:nvSpPr>
            <p:cNvPr id="129" name="Google Shape;129;p4"/>
            <p:cNvSpPr/>
            <p:nvPr/>
          </p:nvSpPr>
          <p:spPr>
            <a:xfrm>
              <a:off x="0" y="0"/>
              <a:ext cx="12192000" cy="1077686"/>
            </a:xfrm>
            <a:prstGeom prst="rect">
              <a:avLst/>
            </a:prstGeom>
            <a:solidFill>
              <a:srgbClr val="FFBE3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0" name="Google Shape;130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33450" y="552637"/>
              <a:ext cx="2522437" cy="100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4" descr="Diagrama&#10;&#10;Descripción generada automáticament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17163" y="197370"/>
              <a:ext cx="1174296" cy="6829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4" descr="Texto&#10;&#10;Descripción generada automáticament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00541" y="247488"/>
              <a:ext cx="2295525" cy="5827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4"/>
          <p:cNvSpPr txBox="1"/>
          <p:nvPr/>
        </p:nvSpPr>
        <p:spPr>
          <a:xfrm>
            <a:off x="7633450" y="6200776"/>
            <a:ext cx="3858009" cy="657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 b="1">
                <a:solidFill>
                  <a:srgbClr val="FFBE35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endParaRPr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C7181FC-470C-47A6-92DA-F80C080FAC3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989" t="13907" b="2878"/>
          <a:stretch/>
        </p:blipFill>
        <p:spPr>
          <a:xfrm>
            <a:off x="5442369" y="1630323"/>
            <a:ext cx="6184002" cy="41495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B76E993-997F-4509-8216-8A410B7C551D}"/>
              </a:ext>
            </a:extLst>
          </p:cNvPr>
          <p:cNvCxnSpPr>
            <a:cxnSpLocks/>
          </p:cNvCxnSpPr>
          <p:nvPr/>
        </p:nvCxnSpPr>
        <p:spPr>
          <a:xfrm flipH="1" flipV="1">
            <a:off x="10155887" y="3211736"/>
            <a:ext cx="655811" cy="986719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arrow" w="med" len="med"/>
          </a:ln>
          <a:effectLst>
            <a:glow rad="177800">
              <a:srgbClr val="FF0000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A015E05-35D5-45F1-9DC0-B1FFF5886262}"/>
              </a:ext>
            </a:extLst>
          </p:cNvPr>
          <p:cNvCxnSpPr>
            <a:cxnSpLocks/>
          </p:cNvCxnSpPr>
          <p:nvPr/>
        </p:nvCxnSpPr>
        <p:spPr>
          <a:xfrm>
            <a:off x="9464132" y="1168138"/>
            <a:ext cx="10727" cy="924370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arrow" w="med" len="med"/>
          </a:ln>
          <a:effectLst>
            <a:glow rad="177800">
              <a:srgbClr val="FF0000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399583B-87FB-4278-BEB1-A6BC8234EDDB}"/>
              </a:ext>
            </a:extLst>
          </p:cNvPr>
          <p:cNvCxnSpPr>
            <a:cxnSpLocks/>
          </p:cNvCxnSpPr>
          <p:nvPr/>
        </p:nvCxnSpPr>
        <p:spPr>
          <a:xfrm flipV="1">
            <a:off x="5857867" y="4699034"/>
            <a:ext cx="997210" cy="528643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arrow" w="med" len="med"/>
          </a:ln>
          <a:effectLst>
            <a:glow rad="177800">
              <a:srgbClr val="FF0000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n 1">
            <a:extLst>
              <a:ext uri="{FF2B5EF4-FFF2-40B4-BE49-F238E27FC236}">
                <a16:creationId xmlns:a16="http://schemas.microsoft.com/office/drawing/2014/main" id="{4FBC045C-75A0-A27D-9A79-D4283FD6DD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28448" y="2936392"/>
            <a:ext cx="2381250" cy="25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16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"/>
          <p:cNvSpPr/>
          <p:nvPr/>
        </p:nvSpPr>
        <p:spPr>
          <a:xfrm>
            <a:off x="643372" y="1974150"/>
            <a:ext cx="3940428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Servomotor MG996R</a:t>
            </a:r>
            <a:endParaRPr sz="3000" b="1" dirty="0">
              <a:solidFill>
                <a:srgbClr val="7F7F7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5308072" y="3539518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5308072" y="4536166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8;p4"/>
          <p:cNvGrpSpPr/>
          <p:nvPr/>
        </p:nvGrpSpPr>
        <p:grpSpPr>
          <a:xfrm>
            <a:off x="0" y="0"/>
            <a:ext cx="12192000" cy="1077686"/>
            <a:chOff x="0" y="0"/>
            <a:chExt cx="12192000" cy="1077686"/>
          </a:xfrm>
        </p:grpSpPr>
        <p:sp>
          <p:nvSpPr>
            <p:cNvPr id="129" name="Google Shape;129;p4"/>
            <p:cNvSpPr/>
            <p:nvPr/>
          </p:nvSpPr>
          <p:spPr>
            <a:xfrm>
              <a:off x="0" y="0"/>
              <a:ext cx="12192000" cy="1077686"/>
            </a:xfrm>
            <a:prstGeom prst="rect">
              <a:avLst/>
            </a:prstGeom>
            <a:solidFill>
              <a:srgbClr val="FFBE3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0" name="Google Shape;130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33450" y="552637"/>
              <a:ext cx="2522437" cy="100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4" descr="Diagrama&#10;&#10;Descripción generada automáticament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17163" y="197370"/>
              <a:ext cx="1174296" cy="6829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4" descr="Texto&#10;&#10;Descripción generada automáticament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00541" y="247488"/>
              <a:ext cx="2295525" cy="5827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4"/>
          <p:cNvSpPr txBox="1"/>
          <p:nvPr/>
        </p:nvSpPr>
        <p:spPr>
          <a:xfrm>
            <a:off x="7633450" y="6200776"/>
            <a:ext cx="3858009" cy="657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 b="1">
                <a:solidFill>
                  <a:srgbClr val="FFBE35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endParaRPr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C7181FC-470C-47A6-92DA-F80C080FAC3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989" t="13907" b="2878"/>
          <a:stretch/>
        </p:blipFill>
        <p:spPr>
          <a:xfrm>
            <a:off x="5442369" y="1630323"/>
            <a:ext cx="6184002" cy="41495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A015E05-35D5-45F1-9DC0-B1FFF5886262}"/>
              </a:ext>
            </a:extLst>
          </p:cNvPr>
          <p:cNvCxnSpPr>
            <a:cxnSpLocks/>
          </p:cNvCxnSpPr>
          <p:nvPr/>
        </p:nvCxnSpPr>
        <p:spPr>
          <a:xfrm>
            <a:off x="6868118" y="1974150"/>
            <a:ext cx="994251" cy="156392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arrow" w="med" len="med"/>
          </a:ln>
          <a:effectLst>
            <a:glow rad="177800">
              <a:srgbClr val="FF0000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399583B-87FB-4278-BEB1-A6BC8234EDDB}"/>
              </a:ext>
            </a:extLst>
          </p:cNvPr>
          <p:cNvCxnSpPr>
            <a:cxnSpLocks/>
          </p:cNvCxnSpPr>
          <p:nvPr/>
        </p:nvCxnSpPr>
        <p:spPr>
          <a:xfrm>
            <a:off x="5857867" y="3539518"/>
            <a:ext cx="1010251" cy="1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arrow" w="med" len="med"/>
          </a:ln>
          <a:effectLst>
            <a:glow rad="177800">
              <a:srgbClr val="FF0000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3AF05DB1-A277-D761-5F67-4465BA75CA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6466" y="2892032"/>
            <a:ext cx="4276252" cy="313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540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"/>
          <p:cNvSpPr/>
          <p:nvPr/>
        </p:nvSpPr>
        <p:spPr>
          <a:xfrm>
            <a:off x="643372" y="1974150"/>
            <a:ext cx="3653325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 err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Protoboard</a:t>
            </a:r>
            <a:endParaRPr sz="3000" b="1" dirty="0">
              <a:solidFill>
                <a:srgbClr val="7F7F7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5308072" y="3539518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5308072" y="4536166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8;p4"/>
          <p:cNvGrpSpPr/>
          <p:nvPr/>
        </p:nvGrpSpPr>
        <p:grpSpPr>
          <a:xfrm>
            <a:off x="0" y="0"/>
            <a:ext cx="12192000" cy="1077686"/>
            <a:chOff x="0" y="0"/>
            <a:chExt cx="12192000" cy="1077686"/>
          </a:xfrm>
        </p:grpSpPr>
        <p:sp>
          <p:nvSpPr>
            <p:cNvPr id="129" name="Google Shape;129;p4"/>
            <p:cNvSpPr/>
            <p:nvPr/>
          </p:nvSpPr>
          <p:spPr>
            <a:xfrm>
              <a:off x="0" y="0"/>
              <a:ext cx="12192000" cy="1077686"/>
            </a:xfrm>
            <a:prstGeom prst="rect">
              <a:avLst/>
            </a:prstGeom>
            <a:solidFill>
              <a:srgbClr val="FFBE3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0" name="Google Shape;130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33450" y="552637"/>
              <a:ext cx="2522437" cy="100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4" descr="Diagrama&#10;&#10;Descripción generada automáticament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17163" y="197370"/>
              <a:ext cx="1174296" cy="6829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4" descr="Texto&#10;&#10;Descripción generada automáticament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00541" y="247488"/>
              <a:ext cx="2295525" cy="5827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4"/>
          <p:cNvSpPr txBox="1"/>
          <p:nvPr/>
        </p:nvSpPr>
        <p:spPr>
          <a:xfrm>
            <a:off x="7633450" y="6200776"/>
            <a:ext cx="3858009" cy="657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 b="1">
                <a:solidFill>
                  <a:srgbClr val="FFBE35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endParaRPr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C7181FC-470C-47A6-92DA-F80C080FAC3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989" t="13907" b="2878"/>
          <a:stretch/>
        </p:blipFill>
        <p:spPr>
          <a:xfrm>
            <a:off x="5442369" y="1630323"/>
            <a:ext cx="6184002" cy="41495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399583B-87FB-4278-BEB1-A6BC8234EDDB}"/>
              </a:ext>
            </a:extLst>
          </p:cNvPr>
          <p:cNvCxnSpPr>
            <a:cxnSpLocks/>
          </p:cNvCxnSpPr>
          <p:nvPr/>
        </p:nvCxnSpPr>
        <p:spPr>
          <a:xfrm flipH="1" flipV="1">
            <a:off x="9733935" y="5152103"/>
            <a:ext cx="1016482" cy="75573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arrow" w="med" len="med"/>
          </a:ln>
          <a:effectLst>
            <a:glow rad="177800">
              <a:srgbClr val="FF0000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36E0D6B4-E712-4FED-9F93-55285A295E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0541" y="2513621"/>
            <a:ext cx="3602549" cy="404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784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"/>
          <p:cNvSpPr/>
          <p:nvPr/>
        </p:nvSpPr>
        <p:spPr>
          <a:xfrm>
            <a:off x="643372" y="1974150"/>
            <a:ext cx="3653325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 err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Protoboard</a:t>
            </a:r>
            <a:endParaRPr sz="3000" b="1" dirty="0">
              <a:solidFill>
                <a:srgbClr val="7F7F7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5308072" y="3539518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5308072" y="4536166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8;p4"/>
          <p:cNvGrpSpPr/>
          <p:nvPr/>
        </p:nvGrpSpPr>
        <p:grpSpPr>
          <a:xfrm>
            <a:off x="0" y="0"/>
            <a:ext cx="12192000" cy="1077686"/>
            <a:chOff x="0" y="0"/>
            <a:chExt cx="12192000" cy="1077686"/>
          </a:xfrm>
        </p:grpSpPr>
        <p:sp>
          <p:nvSpPr>
            <p:cNvPr id="129" name="Google Shape;129;p4"/>
            <p:cNvSpPr/>
            <p:nvPr/>
          </p:nvSpPr>
          <p:spPr>
            <a:xfrm>
              <a:off x="0" y="0"/>
              <a:ext cx="12192000" cy="1077686"/>
            </a:xfrm>
            <a:prstGeom prst="rect">
              <a:avLst/>
            </a:prstGeom>
            <a:solidFill>
              <a:srgbClr val="FFBE3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0" name="Google Shape;130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33450" y="552637"/>
              <a:ext cx="2522437" cy="100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4" descr="Diagrama&#10;&#10;Descripción generada automáticament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17163" y="197370"/>
              <a:ext cx="1174296" cy="6829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4" descr="Texto&#10;&#10;Descripción generada automáticament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00541" y="247488"/>
              <a:ext cx="2295525" cy="5827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4"/>
          <p:cNvSpPr txBox="1"/>
          <p:nvPr/>
        </p:nvSpPr>
        <p:spPr>
          <a:xfrm>
            <a:off x="7633450" y="6200776"/>
            <a:ext cx="3985895" cy="657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 b="1" dirty="0">
                <a:solidFill>
                  <a:srgbClr val="FFBE35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E0D6B4-E712-4FED-9F93-55285A295E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0541" y="2513621"/>
            <a:ext cx="3602549" cy="404508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9D0651A-F9C9-4BCB-AC85-EFE7982E12B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837" t="9903" r="1135" b="22514"/>
          <a:stretch/>
        </p:blipFill>
        <p:spPr>
          <a:xfrm>
            <a:off x="4360259" y="1308092"/>
            <a:ext cx="7684524" cy="535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8881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"/>
          <p:cNvSpPr/>
          <p:nvPr/>
        </p:nvSpPr>
        <p:spPr>
          <a:xfrm>
            <a:off x="643372" y="1974150"/>
            <a:ext cx="3653325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Bluetooth HC05</a:t>
            </a:r>
            <a:endParaRPr sz="3000" b="1" dirty="0">
              <a:solidFill>
                <a:srgbClr val="7F7F7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5308072" y="3539518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5308072" y="4536166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8;p4"/>
          <p:cNvGrpSpPr/>
          <p:nvPr/>
        </p:nvGrpSpPr>
        <p:grpSpPr>
          <a:xfrm>
            <a:off x="0" y="0"/>
            <a:ext cx="12192000" cy="1077686"/>
            <a:chOff x="0" y="0"/>
            <a:chExt cx="12192000" cy="1077686"/>
          </a:xfrm>
        </p:grpSpPr>
        <p:sp>
          <p:nvSpPr>
            <p:cNvPr id="129" name="Google Shape;129;p4"/>
            <p:cNvSpPr/>
            <p:nvPr/>
          </p:nvSpPr>
          <p:spPr>
            <a:xfrm>
              <a:off x="0" y="0"/>
              <a:ext cx="12192000" cy="1077686"/>
            </a:xfrm>
            <a:prstGeom prst="rect">
              <a:avLst/>
            </a:prstGeom>
            <a:solidFill>
              <a:srgbClr val="FFBE3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0" name="Google Shape;130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33450" y="552637"/>
              <a:ext cx="2522437" cy="100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4" descr="Diagrama&#10;&#10;Descripción generada automáticament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17163" y="197370"/>
              <a:ext cx="1174296" cy="6829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4" descr="Texto&#10;&#10;Descripción generada automáticament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00541" y="247488"/>
              <a:ext cx="2295525" cy="5827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4"/>
          <p:cNvSpPr txBox="1"/>
          <p:nvPr/>
        </p:nvSpPr>
        <p:spPr>
          <a:xfrm>
            <a:off x="7633450" y="6200776"/>
            <a:ext cx="3858009" cy="657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 b="1">
                <a:solidFill>
                  <a:srgbClr val="FFBE35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endParaRPr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C7181FC-470C-47A6-92DA-F80C080FAC3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989" t="13907" b="2878"/>
          <a:stretch/>
        </p:blipFill>
        <p:spPr>
          <a:xfrm>
            <a:off x="5442369" y="1630323"/>
            <a:ext cx="6184002" cy="41495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399583B-87FB-4278-BEB1-A6BC8234EDDB}"/>
              </a:ext>
            </a:extLst>
          </p:cNvPr>
          <p:cNvCxnSpPr>
            <a:cxnSpLocks/>
          </p:cNvCxnSpPr>
          <p:nvPr/>
        </p:nvCxnSpPr>
        <p:spPr>
          <a:xfrm flipH="1">
            <a:off x="9721557" y="4609623"/>
            <a:ext cx="1182754" cy="0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arrow" w="med" len="med"/>
          </a:ln>
          <a:effectLst>
            <a:glow rad="177800">
              <a:srgbClr val="FF0000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96D1742F-9560-4761-B931-3164CE2BD81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8975" y="2735524"/>
            <a:ext cx="3034897" cy="3748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9485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"/>
          <p:cNvSpPr/>
          <p:nvPr/>
        </p:nvSpPr>
        <p:spPr>
          <a:xfrm>
            <a:off x="643372" y="1974150"/>
            <a:ext cx="3653325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APDS-9960</a:t>
            </a:r>
            <a:endParaRPr sz="3000" b="1" dirty="0">
              <a:solidFill>
                <a:srgbClr val="7F7F7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5308072" y="3539518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5308072" y="4536166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8;p4"/>
          <p:cNvGrpSpPr/>
          <p:nvPr/>
        </p:nvGrpSpPr>
        <p:grpSpPr>
          <a:xfrm>
            <a:off x="0" y="0"/>
            <a:ext cx="12192000" cy="1077686"/>
            <a:chOff x="0" y="0"/>
            <a:chExt cx="12192000" cy="1077686"/>
          </a:xfrm>
        </p:grpSpPr>
        <p:sp>
          <p:nvSpPr>
            <p:cNvPr id="129" name="Google Shape;129;p4"/>
            <p:cNvSpPr/>
            <p:nvPr/>
          </p:nvSpPr>
          <p:spPr>
            <a:xfrm>
              <a:off x="0" y="0"/>
              <a:ext cx="12192000" cy="1077686"/>
            </a:xfrm>
            <a:prstGeom prst="rect">
              <a:avLst/>
            </a:prstGeom>
            <a:solidFill>
              <a:srgbClr val="FFBE3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0" name="Google Shape;130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33450" y="552637"/>
              <a:ext cx="2522437" cy="100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4" descr="Diagrama&#10;&#10;Descripción generada automáticament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17163" y="197370"/>
              <a:ext cx="1174296" cy="6829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4" descr="Texto&#10;&#10;Descripción generada automáticament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00541" y="247488"/>
              <a:ext cx="2295525" cy="5827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4"/>
          <p:cNvSpPr txBox="1"/>
          <p:nvPr/>
        </p:nvSpPr>
        <p:spPr>
          <a:xfrm>
            <a:off x="7633450" y="6200776"/>
            <a:ext cx="3858009" cy="657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 b="1">
                <a:solidFill>
                  <a:srgbClr val="FFBE35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endParaRPr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C7181FC-470C-47A6-92DA-F80C080FAC3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989" t="13907" b="2878"/>
          <a:stretch/>
        </p:blipFill>
        <p:spPr>
          <a:xfrm>
            <a:off x="5442369" y="1630323"/>
            <a:ext cx="6184002" cy="41495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399583B-87FB-4278-BEB1-A6BC8234EDDB}"/>
              </a:ext>
            </a:extLst>
          </p:cNvPr>
          <p:cNvCxnSpPr>
            <a:cxnSpLocks/>
          </p:cNvCxnSpPr>
          <p:nvPr/>
        </p:nvCxnSpPr>
        <p:spPr>
          <a:xfrm flipH="1">
            <a:off x="10155887" y="3242938"/>
            <a:ext cx="1182754" cy="0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arrow" w="med" len="med"/>
          </a:ln>
          <a:effectLst>
            <a:glow rad="177800">
              <a:srgbClr val="FF0000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85DB80D0-C2FB-4E86-B279-E97175B19C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1724" y="2743200"/>
            <a:ext cx="4822224" cy="3616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0778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"/>
          <p:cNvSpPr/>
          <p:nvPr/>
        </p:nvSpPr>
        <p:spPr>
          <a:xfrm>
            <a:off x="643372" y="1974150"/>
            <a:ext cx="3653325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Cables Dupont</a:t>
            </a:r>
            <a:endParaRPr sz="3000" b="1" dirty="0">
              <a:solidFill>
                <a:srgbClr val="7F7F7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5308072" y="3539518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5308072" y="4536166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8;p4"/>
          <p:cNvGrpSpPr/>
          <p:nvPr/>
        </p:nvGrpSpPr>
        <p:grpSpPr>
          <a:xfrm>
            <a:off x="0" y="0"/>
            <a:ext cx="12192000" cy="1077686"/>
            <a:chOff x="0" y="0"/>
            <a:chExt cx="12192000" cy="1077686"/>
          </a:xfrm>
        </p:grpSpPr>
        <p:sp>
          <p:nvSpPr>
            <p:cNvPr id="129" name="Google Shape;129;p4"/>
            <p:cNvSpPr/>
            <p:nvPr/>
          </p:nvSpPr>
          <p:spPr>
            <a:xfrm>
              <a:off x="0" y="0"/>
              <a:ext cx="12192000" cy="1077686"/>
            </a:xfrm>
            <a:prstGeom prst="rect">
              <a:avLst/>
            </a:prstGeom>
            <a:solidFill>
              <a:srgbClr val="FFBE3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0" name="Google Shape;130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33450" y="552637"/>
              <a:ext cx="2522437" cy="100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4" descr="Diagrama&#10;&#10;Descripción generada automáticament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17163" y="197370"/>
              <a:ext cx="1174296" cy="6829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4" descr="Texto&#10;&#10;Descripción generada automáticament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00541" y="247488"/>
              <a:ext cx="2295525" cy="5827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4"/>
          <p:cNvSpPr txBox="1"/>
          <p:nvPr/>
        </p:nvSpPr>
        <p:spPr>
          <a:xfrm>
            <a:off x="7633450" y="6200776"/>
            <a:ext cx="3858009" cy="657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 b="1">
                <a:solidFill>
                  <a:srgbClr val="FFBE35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endParaRPr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C7181FC-470C-47A6-92DA-F80C080FAC3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989" t="13907" b="2878"/>
          <a:stretch/>
        </p:blipFill>
        <p:spPr>
          <a:xfrm>
            <a:off x="5442369" y="1630323"/>
            <a:ext cx="6184002" cy="41495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399583B-87FB-4278-BEB1-A6BC8234EDDB}"/>
              </a:ext>
            </a:extLst>
          </p:cNvPr>
          <p:cNvCxnSpPr>
            <a:cxnSpLocks/>
          </p:cNvCxnSpPr>
          <p:nvPr/>
        </p:nvCxnSpPr>
        <p:spPr>
          <a:xfrm flipH="1">
            <a:off x="8769539" y="3429000"/>
            <a:ext cx="1072551" cy="1107166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arrow" w="med" len="med"/>
          </a:ln>
          <a:effectLst>
            <a:glow rad="177800">
              <a:srgbClr val="FF0000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B40E38C-6268-4587-B350-DDA4C68E6D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3359" y="2713398"/>
            <a:ext cx="3815990" cy="3815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7399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"/>
          <p:cNvSpPr/>
          <p:nvPr/>
        </p:nvSpPr>
        <p:spPr>
          <a:xfrm>
            <a:off x="643372" y="1974150"/>
            <a:ext cx="3653325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Arduino UNO R3</a:t>
            </a:r>
            <a:endParaRPr sz="3000" b="1" dirty="0">
              <a:solidFill>
                <a:srgbClr val="7F7F7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5308072" y="3539518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5308072" y="4536166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8;p4"/>
          <p:cNvGrpSpPr/>
          <p:nvPr/>
        </p:nvGrpSpPr>
        <p:grpSpPr>
          <a:xfrm>
            <a:off x="0" y="0"/>
            <a:ext cx="12192000" cy="1077686"/>
            <a:chOff x="0" y="0"/>
            <a:chExt cx="12192000" cy="1077686"/>
          </a:xfrm>
        </p:grpSpPr>
        <p:sp>
          <p:nvSpPr>
            <p:cNvPr id="129" name="Google Shape;129;p4"/>
            <p:cNvSpPr/>
            <p:nvPr/>
          </p:nvSpPr>
          <p:spPr>
            <a:xfrm>
              <a:off x="0" y="0"/>
              <a:ext cx="12192000" cy="1077686"/>
            </a:xfrm>
            <a:prstGeom prst="rect">
              <a:avLst/>
            </a:prstGeom>
            <a:solidFill>
              <a:srgbClr val="FFBE3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0" name="Google Shape;130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33450" y="552637"/>
              <a:ext cx="2522437" cy="100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4" descr="Diagrama&#10;&#10;Descripción generada automáticament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17163" y="197370"/>
              <a:ext cx="1174296" cy="6829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4" descr="Texto&#10;&#10;Descripción generada automáticament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00541" y="247488"/>
              <a:ext cx="2295525" cy="5827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4"/>
          <p:cNvSpPr txBox="1"/>
          <p:nvPr/>
        </p:nvSpPr>
        <p:spPr>
          <a:xfrm>
            <a:off x="7633450" y="6200776"/>
            <a:ext cx="3858009" cy="657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 b="1">
                <a:solidFill>
                  <a:srgbClr val="FFBE35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endParaRPr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C7181FC-470C-47A6-92DA-F80C080FAC3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989" t="13907" b="2878"/>
          <a:stretch/>
        </p:blipFill>
        <p:spPr>
          <a:xfrm>
            <a:off x="5442369" y="1630323"/>
            <a:ext cx="6184002" cy="41495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399583B-87FB-4278-BEB1-A6BC8234EDDB}"/>
              </a:ext>
            </a:extLst>
          </p:cNvPr>
          <p:cNvCxnSpPr>
            <a:cxnSpLocks/>
          </p:cNvCxnSpPr>
          <p:nvPr/>
        </p:nvCxnSpPr>
        <p:spPr>
          <a:xfrm flipH="1">
            <a:off x="9887829" y="3429000"/>
            <a:ext cx="868661" cy="582562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arrow" w="med" len="med"/>
          </a:ln>
          <a:effectLst>
            <a:glow rad="177800">
              <a:srgbClr val="FF0000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69B70D95-B3E9-422D-B4FF-5F40C30999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5385" y="2903243"/>
            <a:ext cx="4661209" cy="3461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279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/>
          <p:nvPr/>
        </p:nvSpPr>
        <p:spPr>
          <a:xfrm>
            <a:off x="0" y="-213316"/>
            <a:ext cx="12192000" cy="7071316"/>
          </a:xfrm>
          <a:prstGeom prst="rect">
            <a:avLst/>
          </a:prstGeom>
          <a:solidFill>
            <a:srgbClr val="FFBE3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75FCF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" name="Google Shape;10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2350" y="652081"/>
            <a:ext cx="2207300" cy="47554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"/>
          <p:cNvSpPr txBox="1"/>
          <p:nvPr/>
        </p:nvSpPr>
        <p:spPr>
          <a:xfrm>
            <a:off x="1315770" y="5740757"/>
            <a:ext cx="9560460" cy="781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rebuchet MS"/>
              <a:buNone/>
            </a:pPr>
            <a:r>
              <a:rPr lang="es-CL" sz="16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ESCUELA DE CAMBIO CLIMÁTICO UTEM</a:t>
            </a:r>
            <a:endParaRPr/>
          </a:p>
        </p:txBody>
      </p:sp>
      <p:sp>
        <p:nvSpPr>
          <p:cNvPr id="10" name="Google Shape;100;p2">
            <a:extLst>
              <a:ext uri="{FF2B5EF4-FFF2-40B4-BE49-F238E27FC236}">
                <a16:creationId xmlns:a16="http://schemas.microsoft.com/office/drawing/2014/main" id="{E4D8F78B-18C2-4D61-AA45-E70DB8C8CBAB}"/>
              </a:ext>
            </a:extLst>
          </p:cNvPr>
          <p:cNvSpPr/>
          <p:nvPr/>
        </p:nvSpPr>
        <p:spPr>
          <a:xfrm>
            <a:off x="2005781" y="3619741"/>
            <a:ext cx="8180438" cy="41645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01;p2">
            <a:extLst>
              <a:ext uri="{FF2B5EF4-FFF2-40B4-BE49-F238E27FC236}">
                <a16:creationId xmlns:a16="http://schemas.microsoft.com/office/drawing/2014/main" id="{8CA3FED3-3A1D-45E6-8DDD-83413765D477}"/>
              </a:ext>
            </a:extLst>
          </p:cNvPr>
          <p:cNvSpPr txBox="1">
            <a:spLocks/>
          </p:cNvSpPr>
          <p:nvPr/>
        </p:nvSpPr>
        <p:spPr>
          <a:xfrm>
            <a:off x="1192952" y="3434573"/>
            <a:ext cx="9560400" cy="7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rgbClr val="000000"/>
              </a:buClr>
              <a:buFont typeface="Arial"/>
              <a:buNone/>
            </a:pPr>
            <a:r>
              <a:rPr lang="es-CL" sz="2700" b="1" dirty="0">
                <a:latin typeface="Montserrat"/>
                <a:ea typeface="Montserrat"/>
                <a:cs typeface="Montserrat"/>
                <a:sym typeface="Montserrat"/>
              </a:rPr>
              <a:t>Descripción componentes brazo robótico</a:t>
            </a:r>
            <a:endParaRPr lang="es-CL" sz="36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31D2E81-AB48-42CA-958D-653ED6789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694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"/>
          <p:cNvSpPr/>
          <p:nvPr/>
        </p:nvSpPr>
        <p:spPr>
          <a:xfrm>
            <a:off x="643372" y="1974150"/>
            <a:ext cx="3653325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Arduino UNO R3</a:t>
            </a:r>
            <a:endParaRPr sz="3000" b="1" dirty="0">
              <a:solidFill>
                <a:srgbClr val="7F7F7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5308072" y="3539518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5308072" y="4536166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8;p4"/>
          <p:cNvGrpSpPr/>
          <p:nvPr/>
        </p:nvGrpSpPr>
        <p:grpSpPr>
          <a:xfrm>
            <a:off x="0" y="0"/>
            <a:ext cx="12192000" cy="1077686"/>
            <a:chOff x="0" y="0"/>
            <a:chExt cx="12192000" cy="1077686"/>
          </a:xfrm>
        </p:grpSpPr>
        <p:sp>
          <p:nvSpPr>
            <p:cNvPr id="129" name="Google Shape;129;p4"/>
            <p:cNvSpPr/>
            <p:nvPr/>
          </p:nvSpPr>
          <p:spPr>
            <a:xfrm>
              <a:off x="0" y="0"/>
              <a:ext cx="12192000" cy="1077686"/>
            </a:xfrm>
            <a:prstGeom prst="rect">
              <a:avLst/>
            </a:prstGeom>
            <a:solidFill>
              <a:srgbClr val="FFBE3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0" name="Google Shape;130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33450" y="552637"/>
              <a:ext cx="2522437" cy="100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4" descr="Diagrama&#10;&#10;Descripción generada automáticament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17163" y="197370"/>
              <a:ext cx="1174296" cy="6829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4" descr="Texto&#10;&#10;Descripción generada automáticament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00541" y="247488"/>
              <a:ext cx="2295525" cy="5827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4"/>
          <p:cNvSpPr txBox="1"/>
          <p:nvPr/>
        </p:nvSpPr>
        <p:spPr>
          <a:xfrm>
            <a:off x="7633450" y="6200776"/>
            <a:ext cx="3858009" cy="657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 b="1">
                <a:solidFill>
                  <a:srgbClr val="FFBE35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B70D95-B3E9-422D-B4FF-5F40C30999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385" y="2903243"/>
            <a:ext cx="4661209" cy="346172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08378D-7832-46E0-93DF-D5B628AF3B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15535" y="1206172"/>
            <a:ext cx="6268774" cy="568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0885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"/>
          <p:cNvSpPr/>
          <p:nvPr/>
        </p:nvSpPr>
        <p:spPr>
          <a:xfrm>
            <a:off x="643372" y="1974150"/>
            <a:ext cx="3653325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Arduino UNO R3</a:t>
            </a:r>
            <a:endParaRPr sz="3000" b="1" dirty="0">
              <a:solidFill>
                <a:srgbClr val="7F7F7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5308072" y="3539518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5308072" y="4536166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8;p4"/>
          <p:cNvGrpSpPr/>
          <p:nvPr/>
        </p:nvGrpSpPr>
        <p:grpSpPr>
          <a:xfrm>
            <a:off x="0" y="0"/>
            <a:ext cx="12192000" cy="1077686"/>
            <a:chOff x="0" y="0"/>
            <a:chExt cx="12192000" cy="1077686"/>
          </a:xfrm>
        </p:grpSpPr>
        <p:sp>
          <p:nvSpPr>
            <p:cNvPr id="129" name="Google Shape;129;p4"/>
            <p:cNvSpPr/>
            <p:nvPr/>
          </p:nvSpPr>
          <p:spPr>
            <a:xfrm>
              <a:off x="0" y="0"/>
              <a:ext cx="12192000" cy="1077686"/>
            </a:xfrm>
            <a:prstGeom prst="rect">
              <a:avLst/>
            </a:prstGeom>
            <a:solidFill>
              <a:srgbClr val="FFBE3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0" name="Google Shape;130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33450" y="552637"/>
              <a:ext cx="2522437" cy="100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4" descr="Diagrama&#10;&#10;Descripción generada automáticament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17163" y="197370"/>
              <a:ext cx="1174296" cy="6829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4" descr="Texto&#10;&#10;Descripción generada automáticament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00541" y="247488"/>
              <a:ext cx="2295525" cy="5827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4"/>
          <p:cNvSpPr txBox="1"/>
          <p:nvPr/>
        </p:nvSpPr>
        <p:spPr>
          <a:xfrm>
            <a:off x="7633450" y="6200776"/>
            <a:ext cx="3858009" cy="657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 b="1">
                <a:solidFill>
                  <a:srgbClr val="FFBE35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B70D95-B3E9-422D-B4FF-5F40C30999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385" y="2903243"/>
            <a:ext cx="4661209" cy="34617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EFABFE-1E74-44FC-9356-C53972C3EB1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79824" y="1285722"/>
            <a:ext cx="6912935" cy="524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9863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BAF16AA0-E488-4205-B8D6-BA4925764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"/>
          <p:cNvSpPr/>
          <p:nvPr/>
        </p:nvSpPr>
        <p:spPr>
          <a:xfrm>
            <a:off x="149460" y="1604818"/>
            <a:ext cx="3397686" cy="38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Brazo robótico de la escuela de verano</a:t>
            </a:r>
            <a:endParaRPr sz="3000" b="1" dirty="0">
              <a:solidFill>
                <a:srgbClr val="7F7F7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5308072" y="3539518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5308072" y="4536166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8;p4"/>
          <p:cNvGrpSpPr/>
          <p:nvPr/>
        </p:nvGrpSpPr>
        <p:grpSpPr>
          <a:xfrm>
            <a:off x="0" y="0"/>
            <a:ext cx="12192000" cy="1077686"/>
            <a:chOff x="0" y="0"/>
            <a:chExt cx="12192000" cy="1077686"/>
          </a:xfrm>
        </p:grpSpPr>
        <p:sp>
          <p:nvSpPr>
            <p:cNvPr id="129" name="Google Shape;129;p4"/>
            <p:cNvSpPr/>
            <p:nvPr/>
          </p:nvSpPr>
          <p:spPr>
            <a:xfrm>
              <a:off x="0" y="0"/>
              <a:ext cx="12192000" cy="1077686"/>
            </a:xfrm>
            <a:prstGeom prst="rect">
              <a:avLst/>
            </a:prstGeom>
            <a:solidFill>
              <a:srgbClr val="FFBE3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0" name="Google Shape;130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33450" y="552637"/>
              <a:ext cx="2522437" cy="100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4" descr="Diagrama&#10;&#10;Descripción generada automáticament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17163" y="197370"/>
              <a:ext cx="1174296" cy="6829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4" descr="Texto&#10;&#10;Descripción generada automáticament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00541" y="247488"/>
              <a:ext cx="2295525" cy="5827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4"/>
          <p:cNvSpPr txBox="1"/>
          <p:nvPr/>
        </p:nvSpPr>
        <p:spPr>
          <a:xfrm>
            <a:off x="7633450" y="6200776"/>
            <a:ext cx="3858009" cy="657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 b="1">
                <a:solidFill>
                  <a:srgbClr val="FFBE35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1C6161-3FC1-497F-8B99-E3E07F0B164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989" t="13907" b="2878"/>
          <a:stretch/>
        </p:blipFill>
        <p:spPr>
          <a:xfrm>
            <a:off x="3763747" y="1164850"/>
            <a:ext cx="8190272" cy="5495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"/>
          <p:cNvSpPr/>
          <p:nvPr/>
        </p:nvSpPr>
        <p:spPr>
          <a:xfrm>
            <a:off x="657150" y="1155027"/>
            <a:ext cx="4262925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Nombre articulaciones</a:t>
            </a:r>
            <a:endParaRPr sz="3000" b="1" dirty="0">
              <a:solidFill>
                <a:srgbClr val="7F7F7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5308072" y="3539518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5308072" y="4536166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8;p4"/>
          <p:cNvGrpSpPr/>
          <p:nvPr/>
        </p:nvGrpSpPr>
        <p:grpSpPr>
          <a:xfrm>
            <a:off x="0" y="0"/>
            <a:ext cx="12192000" cy="1077686"/>
            <a:chOff x="0" y="0"/>
            <a:chExt cx="12192000" cy="1077686"/>
          </a:xfrm>
        </p:grpSpPr>
        <p:sp>
          <p:nvSpPr>
            <p:cNvPr id="129" name="Google Shape;129;p4"/>
            <p:cNvSpPr/>
            <p:nvPr/>
          </p:nvSpPr>
          <p:spPr>
            <a:xfrm>
              <a:off x="0" y="0"/>
              <a:ext cx="12192000" cy="1077686"/>
            </a:xfrm>
            <a:prstGeom prst="rect">
              <a:avLst/>
            </a:prstGeom>
            <a:solidFill>
              <a:srgbClr val="FFBE3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0" name="Google Shape;130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33450" y="552637"/>
              <a:ext cx="2522437" cy="100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4" descr="Diagrama&#10;&#10;Descripción generada automáticament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17163" y="197370"/>
              <a:ext cx="1174296" cy="6829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4" descr="Texto&#10;&#10;Descripción generada automáticament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00541" y="247488"/>
              <a:ext cx="2295525" cy="5827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4"/>
          <p:cNvSpPr txBox="1"/>
          <p:nvPr/>
        </p:nvSpPr>
        <p:spPr>
          <a:xfrm>
            <a:off x="7633450" y="6200776"/>
            <a:ext cx="3858009" cy="657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 b="1">
                <a:solidFill>
                  <a:srgbClr val="FFBE35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endParaRPr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C7181FC-470C-47A6-92DA-F80C080FAC3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989" t="13907" b="2878"/>
          <a:stretch/>
        </p:blipFill>
        <p:spPr>
          <a:xfrm>
            <a:off x="5820432" y="1890149"/>
            <a:ext cx="6184002" cy="41495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15939AF-756A-456F-B9BD-42FBE0C16DB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4206" t="14222" r="10454" b="6997"/>
          <a:stretch/>
        </p:blipFill>
        <p:spPr>
          <a:xfrm>
            <a:off x="188707" y="1924077"/>
            <a:ext cx="4369844" cy="456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583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"/>
          <p:cNvSpPr/>
          <p:nvPr/>
        </p:nvSpPr>
        <p:spPr>
          <a:xfrm>
            <a:off x="657150" y="1155027"/>
            <a:ext cx="4262925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Nombre articulaciones</a:t>
            </a:r>
            <a:endParaRPr sz="3000" b="1" dirty="0">
              <a:solidFill>
                <a:srgbClr val="7F7F7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5308072" y="3539518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5308072" y="4536166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8;p4"/>
          <p:cNvGrpSpPr/>
          <p:nvPr/>
        </p:nvGrpSpPr>
        <p:grpSpPr>
          <a:xfrm>
            <a:off x="0" y="0"/>
            <a:ext cx="12192000" cy="1077686"/>
            <a:chOff x="0" y="0"/>
            <a:chExt cx="12192000" cy="1077686"/>
          </a:xfrm>
        </p:grpSpPr>
        <p:sp>
          <p:nvSpPr>
            <p:cNvPr id="129" name="Google Shape;129;p4"/>
            <p:cNvSpPr/>
            <p:nvPr/>
          </p:nvSpPr>
          <p:spPr>
            <a:xfrm>
              <a:off x="0" y="0"/>
              <a:ext cx="12192000" cy="1077686"/>
            </a:xfrm>
            <a:prstGeom prst="rect">
              <a:avLst/>
            </a:prstGeom>
            <a:solidFill>
              <a:srgbClr val="FFBE3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0" name="Google Shape;130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33450" y="552637"/>
              <a:ext cx="2522437" cy="100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4" descr="Diagrama&#10;&#10;Descripción generada automáticament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17163" y="197370"/>
              <a:ext cx="1174296" cy="6829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4" descr="Texto&#10;&#10;Descripción generada automáticament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00541" y="247488"/>
              <a:ext cx="2295525" cy="5827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4"/>
          <p:cNvSpPr txBox="1"/>
          <p:nvPr/>
        </p:nvSpPr>
        <p:spPr>
          <a:xfrm>
            <a:off x="7633450" y="6200776"/>
            <a:ext cx="3858009" cy="657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 b="1">
                <a:solidFill>
                  <a:srgbClr val="FFBE35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endParaRPr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C7181FC-470C-47A6-92DA-F80C080FAC3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989" t="13907" b="2878"/>
          <a:stretch/>
        </p:blipFill>
        <p:spPr>
          <a:xfrm>
            <a:off x="5820432" y="1890149"/>
            <a:ext cx="6184002" cy="41495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15939AF-756A-456F-B9BD-42FBE0C16DB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4206" t="14222" r="10454" b="6997"/>
          <a:stretch/>
        </p:blipFill>
        <p:spPr>
          <a:xfrm>
            <a:off x="188707" y="1924077"/>
            <a:ext cx="4369844" cy="4569424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399583B-87FB-4278-BEB1-A6BC8234EDDB}"/>
              </a:ext>
            </a:extLst>
          </p:cNvPr>
          <p:cNvCxnSpPr>
            <a:cxnSpLocks/>
          </p:cNvCxnSpPr>
          <p:nvPr/>
        </p:nvCxnSpPr>
        <p:spPr>
          <a:xfrm>
            <a:off x="2669958" y="3803840"/>
            <a:ext cx="4192958" cy="732326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arrow" w="med" len="med"/>
          </a:ln>
          <a:effectLst>
            <a:glow rad="177800">
              <a:srgbClr val="FF0000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Google Shape;124;p4">
            <a:extLst>
              <a:ext uri="{FF2B5EF4-FFF2-40B4-BE49-F238E27FC236}">
                <a16:creationId xmlns:a16="http://schemas.microsoft.com/office/drawing/2014/main" id="{C70BA819-297F-4748-ABBF-143F35F1C37E}"/>
              </a:ext>
            </a:extLst>
          </p:cNvPr>
          <p:cNvSpPr/>
          <p:nvPr/>
        </p:nvSpPr>
        <p:spPr>
          <a:xfrm>
            <a:off x="2750174" y="4170003"/>
            <a:ext cx="1926957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>
                <a:solidFill>
                  <a:srgbClr val="FF0000"/>
                </a:solidFill>
                <a:latin typeface="Nunito"/>
                <a:ea typeface="Nunito"/>
                <a:cs typeface="Nunito"/>
                <a:sym typeface="Nunito"/>
              </a:rPr>
              <a:t>Cadera</a:t>
            </a:r>
            <a:endParaRPr sz="3000" b="1" dirty="0">
              <a:solidFill>
                <a:srgbClr val="FF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441948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"/>
          <p:cNvSpPr/>
          <p:nvPr/>
        </p:nvSpPr>
        <p:spPr>
          <a:xfrm>
            <a:off x="657150" y="1155027"/>
            <a:ext cx="4262925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Nombre articulaciones</a:t>
            </a:r>
            <a:endParaRPr sz="3000" b="1" dirty="0">
              <a:solidFill>
                <a:srgbClr val="7F7F7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5308072" y="3539518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5308072" y="4536166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8;p4"/>
          <p:cNvGrpSpPr/>
          <p:nvPr/>
        </p:nvGrpSpPr>
        <p:grpSpPr>
          <a:xfrm>
            <a:off x="0" y="0"/>
            <a:ext cx="12192000" cy="1077686"/>
            <a:chOff x="0" y="0"/>
            <a:chExt cx="12192000" cy="1077686"/>
          </a:xfrm>
        </p:grpSpPr>
        <p:sp>
          <p:nvSpPr>
            <p:cNvPr id="129" name="Google Shape;129;p4"/>
            <p:cNvSpPr/>
            <p:nvPr/>
          </p:nvSpPr>
          <p:spPr>
            <a:xfrm>
              <a:off x="0" y="0"/>
              <a:ext cx="12192000" cy="1077686"/>
            </a:xfrm>
            <a:prstGeom prst="rect">
              <a:avLst/>
            </a:prstGeom>
            <a:solidFill>
              <a:srgbClr val="FFBE3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0" name="Google Shape;130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33450" y="552637"/>
              <a:ext cx="2522437" cy="100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4" descr="Diagrama&#10;&#10;Descripción generada automáticament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17163" y="197370"/>
              <a:ext cx="1174296" cy="6829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4" descr="Texto&#10;&#10;Descripción generada automáticament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00541" y="247488"/>
              <a:ext cx="2295525" cy="5827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4"/>
          <p:cNvSpPr txBox="1"/>
          <p:nvPr/>
        </p:nvSpPr>
        <p:spPr>
          <a:xfrm>
            <a:off x="7633450" y="6200776"/>
            <a:ext cx="3858009" cy="657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 b="1">
                <a:solidFill>
                  <a:srgbClr val="FFBE35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endParaRPr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C7181FC-470C-47A6-92DA-F80C080FAC3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989" t="13907" b="2878"/>
          <a:stretch/>
        </p:blipFill>
        <p:spPr>
          <a:xfrm>
            <a:off x="5820432" y="1890149"/>
            <a:ext cx="6184002" cy="41495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15939AF-756A-456F-B9BD-42FBE0C16DB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4206" t="14222" r="10454" b="6997"/>
          <a:stretch/>
        </p:blipFill>
        <p:spPr>
          <a:xfrm>
            <a:off x="188707" y="1924077"/>
            <a:ext cx="4369844" cy="4569424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399583B-87FB-4278-BEB1-A6BC8234EDDB}"/>
              </a:ext>
            </a:extLst>
          </p:cNvPr>
          <p:cNvCxnSpPr>
            <a:cxnSpLocks/>
          </p:cNvCxnSpPr>
          <p:nvPr/>
        </p:nvCxnSpPr>
        <p:spPr>
          <a:xfrm>
            <a:off x="2642834" y="2925867"/>
            <a:ext cx="4869011" cy="916759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arrow" w="med" len="med"/>
          </a:ln>
          <a:effectLst>
            <a:glow rad="177800">
              <a:srgbClr val="FF0000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Google Shape;124;p4">
            <a:extLst>
              <a:ext uri="{FF2B5EF4-FFF2-40B4-BE49-F238E27FC236}">
                <a16:creationId xmlns:a16="http://schemas.microsoft.com/office/drawing/2014/main" id="{C70BA819-297F-4748-ABBF-143F35F1C37E}"/>
              </a:ext>
            </a:extLst>
          </p:cNvPr>
          <p:cNvSpPr/>
          <p:nvPr/>
        </p:nvSpPr>
        <p:spPr>
          <a:xfrm>
            <a:off x="3629890" y="3439739"/>
            <a:ext cx="1926957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>
                <a:solidFill>
                  <a:srgbClr val="FF0000"/>
                </a:solidFill>
                <a:latin typeface="Nunito"/>
                <a:ea typeface="Nunito"/>
                <a:cs typeface="Nunito"/>
                <a:sym typeface="Nunito"/>
              </a:rPr>
              <a:t>Hombro</a:t>
            </a:r>
            <a:endParaRPr sz="3000" b="1" dirty="0">
              <a:solidFill>
                <a:srgbClr val="FF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3677942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"/>
          <p:cNvSpPr/>
          <p:nvPr/>
        </p:nvSpPr>
        <p:spPr>
          <a:xfrm>
            <a:off x="657150" y="1155027"/>
            <a:ext cx="4262925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Nombre articulaciones</a:t>
            </a:r>
            <a:endParaRPr sz="3000" b="1" dirty="0">
              <a:solidFill>
                <a:srgbClr val="7F7F7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5308072" y="3539518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5308072" y="4536166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8;p4"/>
          <p:cNvGrpSpPr/>
          <p:nvPr/>
        </p:nvGrpSpPr>
        <p:grpSpPr>
          <a:xfrm>
            <a:off x="0" y="0"/>
            <a:ext cx="12192000" cy="1077686"/>
            <a:chOff x="0" y="0"/>
            <a:chExt cx="12192000" cy="1077686"/>
          </a:xfrm>
        </p:grpSpPr>
        <p:sp>
          <p:nvSpPr>
            <p:cNvPr id="129" name="Google Shape;129;p4"/>
            <p:cNvSpPr/>
            <p:nvPr/>
          </p:nvSpPr>
          <p:spPr>
            <a:xfrm>
              <a:off x="0" y="0"/>
              <a:ext cx="12192000" cy="1077686"/>
            </a:xfrm>
            <a:prstGeom prst="rect">
              <a:avLst/>
            </a:prstGeom>
            <a:solidFill>
              <a:srgbClr val="FFBE3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0" name="Google Shape;130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33450" y="552637"/>
              <a:ext cx="2522437" cy="100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4" descr="Diagrama&#10;&#10;Descripción generada automáticament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17163" y="197370"/>
              <a:ext cx="1174296" cy="6829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4" descr="Texto&#10;&#10;Descripción generada automáticament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00541" y="247488"/>
              <a:ext cx="2295525" cy="5827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4"/>
          <p:cNvSpPr txBox="1"/>
          <p:nvPr/>
        </p:nvSpPr>
        <p:spPr>
          <a:xfrm>
            <a:off x="7633450" y="6200776"/>
            <a:ext cx="3858009" cy="657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 b="1">
                <a:solidFill>
                  <a:srgbClr val="FFBE35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endParaRPr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C7181FC-470C-47A6-92DA-F80C080FAC3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989" t="13907" b="2878"/>
          <a:stretch/>
        </p:blipFill>
        <p:spPr>
          <a:xfrm>
            <a:off x="5820432" y="1890149"/>
            <a:ext cx="6184002" cy="41495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15939AF-756A-456F-B9BD-42FBE0C16DB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4206" t="14222" r="10454" b="6997"/>
          <a:stretch/>
        </p:blipFill>
        <p:spPr>
          <a:xfrm>
            <a:off x="188707" y="1924077"/>
            <a:ext cx="4369844" cy="4569424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399583B-87FB-4278-BEB1-A6BC8234EDDB}"/>
              </a:ext>
            </a:extLst>
          </p:cNvPr>
          <p:cNvCxnSpPr>
            <a:cxnSpLocks/>
          </p:cNvCxnSpPr>
          <p:nvPr/>
        </p:nvCxnSpPr>
        <p:spPr>
          <a:xfrm flipV="1">
            <a:off x="3385926" y="2348546"/>
            <a:ext cx="5128809" cy="611335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arrow" w="med" len="med"/>
          </a:ln>
          <a:effectLst>
            <a:glow rad="177800">
              <a:srgbClr val="FF0000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Google Shape;124;p4">
            <a:extLst>
              <a:ext uri="{FF2B5EF4-FFF2-40B4-BE49-F238E27FC236}">
                <a16:creationId xmlns:a16="http://schemas.microsoft.com/office/drawing/2014/main" id="{C70BA819-297F-4748-ABBF-143F35F1C37E}"/>
              </a:ext>
            </a:extLst>
          </p:cNvPr>
          <p:cNvSpPr/>
          <p:nvPr/>
        </p:nvSpPr>
        <p:spPr>
          <a:xfrm>
            <a:off x="4808523" y="2770468"/>
            <a:ext cx="1926957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>
                <a:solidFill>
                  <a:srgbClr val="FF0000"/>
                </a:solidFill>
                <a:latin typeface="Nunito"/>
                <a:ea typeface="Nunito"/>
                <a:cs typeface="Nunito"/>
                <a:sym typeface="Nunito"/>
              </a:rPr>
              <a:t>Codo</a:t>
            </a:r>
            <a:endParaRPr sz="3000" b="1" dirty="0">
              <a:solidFill>
                <a:srgbClr val="FF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3313983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"/>
          <p:cNvSpPr/>
          <p:nvPr/>
        </p:nvSpPr>
        <p:spPr>
          <a:xfrm>
            <a:off x="657150" y="1155027"/>
            <a:ext cx="4262925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Nombre articulaciones</a:t>
            </a:r>
            <a:endParaRPr sz="3000" b="1" dirty="0">
              <a:solidFill>
                <a:srgbClr val="7F7F7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5308072" y="3539518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5308072" y="4536166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8;p4"/>
          <p:cNvGrpSpPr/>
          <p:nvPr/>
        </p:nvGrpSpPr>
        <p:grpSpPr>
          <a:xfrm>
            <a:off x="0" y="0"/>
            <a:ext cx="12192000" cy="1077686"/>
            <a:chOff x="0" y="0"/>
            <a:chExt cx="12192000" cy="1077686"/>
          </a:xfrm>
        </p:grpSpPr>
        <p:sp>
          <p:nvSpPr>
            <p:cNvPr id="129" name="Google Shape;129;p4"/>
            <p:cNvSpPr/>
            <p:nvPr/>
          </p:nvSpPr>
          <p:spPr>
            <a:xfrm>
              <a:off x="0" y="0"/>
              <a:ext cx="12192000" cy="1077686"/>
            </a:xfrm>
            <a:prstGeom prst="rect">
              <a:avLst/>
            </a:prstGeom>
            <a:solidFill>
              <a:srgbClr val="FFBE3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0" name="Google Shape;130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33450" y="552637"/>
              <a:ext cx="2522437" cy="100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4" descr="Diagrama&#10;&#10;Descripción generada automáticament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17163" y="197370"/>
              <a:ext cx="1174296" cy="6829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4" descr="Texto&#10;&#10;Descripción generada automáticament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00541" y="247488"/>
              <a:ext cx="2295525" cy="5827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4"/>
          <p:cNvSpPr txBox="1"/>
          <p:nvPr/>
        </p:nvSpPr>
        <p:spPr>
          <a:xfrm>
            <a:off x="7633450" y="6200776"/>
            <a:ext cx="3858009" cy="657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 b="1">
                <a:solidFill>
                  <a:srgbClr val="FFBE35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endParaRPr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C7181FC-470C-47A6-92DA-F80C080FAC3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989" t="13907" b="2878"/>
          <a:stretch/>
        </p:blipFill>
        <p:spPr>
          <a:xfrm>
            <a:off x="5820432" y="1890149"/>
            <a:ext cx="6184002" cy="41495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15939AF-756A-456F-B9BD-42FBE0C16DB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4206" t="14222" r="10454" b="6997"/>
          <a:stretch/>
        </p:blipFill>
        <p:spPr>
          <a:xfrm>
            <a:off x="188707" y="1924077"/>
            <a:ext cx="4369844" cy="4569424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399583B-87FB-4278-BEB1-A6BC8234EDDB}"/>
              </a:ext>
            </a:extLst>
          </p:cNvPr>
          <p:cNvCxnSpPr>
            <a:cxnSpLocks/>
          </p:cNvCxnSpPr>
          <p:nvPr/>
        </p:nvCxnSpPr>
        <p:spPr>
          <a:xfrm flipV="1">
            <a:off x="3975861" y="2770468"/>
            <a:ext cx="6180026" cy="262255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arrow" w="med" len="med"/>
          </a:ln>
          <a:effectLst>
            <a:glow rad="177800">
              <a:srgbClr val="FF0000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Google Shape;124;p4">
            <a:extLst>
              <a:ext uri="{FF2B5EF4-FFF2-40B4-BE49-F238E27FC236}">
                <a16:creationId xmlns:a16="http://schemas.microsoft.com/office/drawing/2014/main" id="{C70BA819-297F-4748-ABBF-143F35F1C37E}"/>
              </a:ext>
            </a:extLst>
          </p:cNvPr>
          <p:cNvSpPr/>
          <p:nvPr/>
        </p:nvSpPr>
        <p:spPr>
          <a:xfrm>
            <a:off x="4344593" y="3055214"/>
            <a:ext cx="1926957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>
                <a:solidFill>
                  <a:srgbClr val="FF0000"/>
                </a:solidFill>
                <a:latin typeface="Nunito"/>
                <a:ea typeface="Nunito"/>
                <a:cs typeface="Nunito"/>
                <a:sym typeface="Nunito"/>
              </a:rPr>
              <a:t>Muñeca</a:t>
            </a:r>
            <a:endParaRPr sz="3000" b="1" dirty="0">
              <a:solidFill>
                <a:srgbClr val="FF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655964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"/>
          <p:cNvSpPr/>
          <p:nvPr/>
        </p:nvSpPr>
        <p:spPr>
          <a:xfrm>
            <a:off x="657150" y="1155027"/>
            <a:ext cx="4262925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Nombre articulaciones</a:t>
            </a:r>
            <a:endParaRPr sz="3000" b="1" dirty="0">
              <a:solidFill>
                <a:srgbClr val="7F7F7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5308072" y="3539518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8;p4"/>
          <p:cNvGrpSpPr/>
          <p:nvPr/>
        </p:nvGrpSpPr>
        <p:grpSpPr>
          <a:xfrm>
            <a:off x="0" y="0"/>
            <a:ext cx="12192000" cy="1077686"/>
            <a:chOff x="0" y="0"/>
            <a:chExt cx="12192000" cy="1077686"/>
          </a:xfrm>
        </p:grpSpPr>
        <p:sp>
          <p:nvSpPr>
            <p:cNvPr id="129" name="Google Shape;129;p4"/>
            <p:cNvSpPr/>
            <p:nvPr/>
          </p:nvSpPr>
          <p:spPr>
            <a:xfrm>
              <a:off x="0" y="0"/>
              <a:ext cx="12192000" cy="1077686"/>
            </a:xfrm>
            <a:prstGeom prst="rect">
              <a:avLst/>
            </a:prstGeom>
            <a:solidFill>
              <a:srgbClr val="FFBE3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0" name="Google Shape;130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33450" y="552637"/>
              <a:ext cx="2522437" cy="1008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4" descr="Diagrama&#10;&#10;Descripción generada automáticament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17163" y="197370"/>
              <a:ext cx="1174296" cy="6829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4" descr="Texto&#10;&#10;Descripción generada automáticament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00541" y="247488"/>
              <a:ext cx="2295525" cy="5827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4"/>
          <p:cNvSpPr txBox="1"/>
          <p:nvPr/>
        </p:nvSpPr>
        <p:spPr>
          <a:xfrm>
            <a:off x="7633450" y="6200776"/>
            <a:ext cx="3858009" cy="657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100" b="1">
                <a:solidFill>
                  <a:srgbClr val="FFBE35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endParaRPr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C7181FC-470C-47A6-92DA-F80C080FAC3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989" t="13907" b="2878"/>
          <a:stretch/>
        </p:blipFill>
        <p:spPr>
          <a:xfrm>
            <a:off x="5820432" y="1890149"/>
            <a:ext cx="6184002" cy="41495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15939AF-756A-456F-B9BD-42FBE0C16DB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4206" t="14222" r="10454" b="6997"/>
          <a:stretch/>
        </p:blipFill>
        <p:spPr>
          <a:xfrm>
            <a:off x="188707" y="1924077"/>
            <a:ext cx="4369844" cy="4569424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399583B-87FB-4278-BEB1-A6BC8234EDDB}"/>
              </a:ext>
            </a:extLst>
          </p:cNvPr>
          <p:cNvCxnSpPr>
            <a:cxnSpLocks/>
          </p:cNvCxnSpPr>
          <p:nvPr/>
        </p:nvCxnSpPr>
        <p:spPr>
          <a:xfrm flipV="1">
            <a:off x="4251165" y="3056730"/>
            <a:ext cx="6308680" cy="11687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arrow" w="med" len="med"/>
          </a:ln>
          <a:effectLst>
            <a:glow rad="177800">
              <a:srgbClr val="FF0000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Google Shape;124;p4">
            <a:extLst>
              <a:ext uri="{FF2B5EF4-FFF2-40B4-BE49-F238E27FC236}">
                <a16:creationId xmlns:a16="http://schemas.microsoft.com/office/drawing/2014/main" id="{C70BA819-297F-4748-ABBF-143F35F1C37E}"/>
              </a:ext>
            </a:extLst>
          </p:cNvPr>
          <p:cNvSpPr/>
          <p:nvPr/>
        </p:nvSpPr>
        <p:spPr>
          <a:xfrm>
            <a:off x="4655413" y="3568059"/>
            <a:ext cx="1926957" cy="76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000" b="1" dirty="0">
                <a:solidFill>
                  <a:srgbClr val="FF0000"/>
                </a:solidFill>
                <a:latin typeface="Nunito"/>
                <a:ea typeface="Nunito"/>
                <a:cs typeface="Nunito"/>
                <a:sym typeface="Nunito"/>
              </a:rPr>
              <a:t>Pinza</a:t>
            </a:r>
            <a:br>
              <a:rPr lang="es-CL" sz="3000" b="1" dirty="0">
                <a:solidFill>
                  <a:srgbClr val="FF0000"/>
                </a:solidFill>
                <a:latin typeface="Nunito"/>
                <a:ea typeface="Nunito"/>
                <a:cs typeface="Nunito"/>
                <a:sym typeface="Nunito"/>
              </a:rPr>
            </a:br>
            <a:endParaRPr sz="3000" b="1" dirty="0">
              <a:solidFill>
                <a:srgbClr val="FF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7" name="Google Shape;127;p4"/>
          <p:cNvSpPr/>
          <p:nvPr/>
        </p:nvSpPr>
        <p:spPr>
          <a:xfrm>
            <a:off x="5100323" y="4652085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287209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87</Words>
  <Application>Microsoft Office PowerPoint</Application>
  <PresentationFormat>Widescreen</PresentationFormat>
  <Paragraphs>46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Symbol</vt:lpstr>
      <vt:lpstr>Nunito</vt:lpstr>
      <vt:lpstr>Montserrat</vt:lpstr>
      <vt:lpstr>Cambria Math</vt:lpstr>
      <vt:lpstr>Calibri</vt:lpstr>
      <vt:lpstr>Arial</vt:lpstr>
      <vt:lpstr>Trebuchet MS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Camila  Ríos Palma</dc:creator>
  <cp:lastModifiedBy>Jorge Ramón Vergara Quezada</cp:lastModifiedBy>
  <cp:revision>18</cp:revision>
  <dcterms:created xsi:type="dcterms:W3CDTF">2021-12-06T15:29:51Z</dcterms:created>
  <dcterms:modified xsi:type="dcterms:W3CDTF">2023-01-10T02:57:45Z</dcterms:modified>
</cp:coreProperties>
</file>